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media/image28.png" ContentType="image/png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11.png" ContentType="image/png"/>
  <Override PartName="/ppt/media/image5.jpeg" ContentType="image/jpeg"/>
  <Override PartName="/ppt/media/image7.png" ContentType="image/png"/>
  <Override PartName="/ppt/media/image8.jpeg" ContentType="image/jpeg"/>
  <Override PartName="/ppt/media/image41.png" ContentType="image/png"/>
  <Override PartName="/ppt/media/image6.png" ContentType="image/png"/>
  <Override PartName="/ppt/media/image34.jpeg" ContentType="image/jpeg"/>
  <Override PartName="/ppt/media/image9.png" ContentType="image/png"/>
  <Override PartName="/ppt/media/image10.png" ContentType="image/png"/>
  <Override PartName="/ppt/media/image29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jpeg" ContentType="image/jpeg"/>
  <Override PartName="/ppt/media/image20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47.jpeg" ContentType="image/jpeg"/>
  <Override PartName="/ppt/media/image24.png" ContentType="image/png"/>
  <Override PartName="/ppt/media/image25.jpeg" ContentType="image/jpeg"/>
  <Override PartName="/ppt/media/image27.png" ContentType="image/png"/>
  <Override PartName="/ppt/media/image26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jpeg" ContentType="image/jpeg"/>
  <Override PartName="/ppt/media/image35.png" ContentType="image/png"/>
  <Override PartName="/ppt/media/image36.png" ContentType="image/png"/>
  <Override PartName="/ppt/media/image37.png" ContentType="image/png"/>
  <Override PartName="/ppt/media/image38.jpeg" ContentType="image/jpeg"/>
  <Override PartName="/ppt/media/image45.png" ContentType="image/png"/>
  <Override PartName="/ppt/media/image39.jpeg" ContentType="image/jpeg"/>
  <Override PartName="/ppt/media/image40.png" ContentType="image/png"/>
  <Override PartName="/ppt/media/image42.png" ContentType="image/png"/>
  <Override PartName="/ppt/media/image43.jpeg" ContentType="image/jpeg"/>
  <Override PartName="/ppt/media/image44.jpeg" ContentType="image/jpeg"/>
  <Override PartName="/ppt/media/image46.png" ContentType="image/png"/>
  <Override PartName="/ppt/media/image48.jpeg" ContentType="image/jpeg"/>
  <Override PartName="/ppt/media/image49.png" ContentType="image/png"/>
  <Override PartName="/ppt/media/image50.jpeg" ContentType="image/jpeg"/>
  <Override PartName="/ppt/media/image51.png" ContentType="image/png"/>
  <Override PartName="/ppt/media/image52.png" ContentType="image/png"/>
  <Override PartName="/ppt/media/image5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請按這裡編輯題名文字格式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3200" spc="-1" strike="noStrike">
                <a:latin typeface="Arial"/>
              </a:rPr>
              <a:t>請按這裡編輯大綱文字格式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800" spc="-1" strike="noStrike">
                <a:latin typeface="Arial"/>
              </a:rPr>
              <a:t>第二個大綱層次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400" spc="-1" strike="noStrike">
                <a:latin typeface="Arial"/>
              </a:rPr>
              <a:t>第三個大綱層次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latin typeface="Arial"/>
              </a:rPr>
              <a:t>第四個大綱層次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第五個大綱層次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第六個大綱層次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latin typeface="Arial"/>
              </a:rPr>
              <a:t>第七個大綱層次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jpe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jpeg"/><Relationship Id="rId5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hyperlink" Target="https://hypercore.com.tw/" TargetMode="External"/><Relationship Id="rId4" Type="http://schemas.openxmlformats.org/officeDocument/2006/relationships/hyperlink" Target="https://www.worldgymtaiwan.com/" TargetMode="External"/><Relationship Id="rId5" Type="http://schemas.openxmlformats.org/officeDocument/2006/relationships/hyperlink" Target="https://www.fitnessfactory.com.tw/" TargetMode="External"/><Relationship Id="rId6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eg"/><Relationship Id="rId6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39" name="Picture 3" descr=""/>
          <p:cNvPicPr/>
          <p:nvPr/>
        </p:nvPicPr>
        <p:blipFill>
          <a:blip r:embed="rId2"/>
          <a:stretch/>
        </p:blipFill>
        <p:spPr>
          <a:xfrm>
            <a:off x="9525960" y="6172200"/>
            <a:ext cx="7093800" cy="4114080"/>
          </a:xfrm>
          <a:prstGeom prst="rect">
            <a:avLst/>
          </a:prstGeom>
          <a:ln w="0">
            <a:noFill/>
          </a:ln>
        </p:spPr>
      </p:pic>
      <p:pic>
        <p:nvPicPr>
          <p:cNvPr id="40" name="Picture 4" descr=""/>
          <p:cNvPicPr/>
          <p:nvPr/>
        </p:nvPicPr>
        <p:blipFill>
          <a:blip r:embed="rId3"/>
          <a:stretch/>
        </p:blipFill>
        <p:spPr>
          <a:xfrm>
            <a:off x="12124800" y="4581720"/>
            <a:ext cx="6162480" cy="5892840"/>
          </a:xfrm>
          <a:prstGeom prst="rect">
            <a:avLst/>
          </a:prstGeom>
          <a:ln w="0">
            <a:noFill/>
          </a:ln>
        </p:spPr>
      </p:pic>
      <p:sp>
        <p:nvSpPr>
          <p:cNvPr id="41" name="TextBox 7"/>
          <p:cNvSpPr/>
          <p:nvPr/>
        </p:nvSpPr>
        <p:spPr>
          <a:xfrm>
            <a:off x="2755440" y="5018040"/>
            <a:ext cx="12776760" cy="11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960"/>
              </a:lnSpc>
            </a:pPr>
            <a:r>
              <a:rPr b="1" lang="zh-TW" sz="96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巨猩體能工作室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42" name="TextBox 8"/>
          <p:cNvSpPr/>
          <p:nvPr/>
        </p:nvSpPr>
        <p:spPr>
          <a:xfrm>
            <a:off x="2755440" y="6819840"/>
            <a:ext cx="12776760" cy="9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841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10_</a:t>
            </a:r>
            <a:r>
              <a:rPr b="1" lang="zh-TW" sz="5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李俊彥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43" name="圖片 9" descr=""/>
          <p:cNvPicPr/>
          <p:nvPr/>
        </p:nvPicPr>
        <p:blipFill>
          <a:blip r:embed="rId4"/>
          <a:stretch/>
        </p:blipFill>
        <p:spPr>
          <a:xfrm>
            <a:off x="6767640" y="1149120"/>
            <a:ext cx="4751640" cy="3999240"/>
          </a:xfrm>
          <a:prstGeom prst="rect">
            <a:avLst/>
          </a:prstGeom>
          <a:ln w="0">
            <a:noFill/>
          </a:ln>
        </p:spPr>
      </p:pic>
      <p:sp>
        <p:nvSpPr>
          <p:cNvPr id="44" name="直角三角形 8"/>
          <p:cNvSpPr/>
          <p:nvPr/>
        </p:nvSpPr>
        <p:spPr>
          <a:xfrm rot="13596000">
            <a:off x="-3386160" y="5021640"/>
            <a:ext cx="6445800" cy="6038640"/>
          </a:xfrm>
          <a:prstGeom prst="rtTriangle">
            <a:avLst/>
          </a:prstGeom>
          <a:solidFill>
            <a:srgbClr val="fab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0" y="-5760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118" name="Picture 3" descr=""/>
          <p:cNvPicPr/>
          <p:nvPr/>
        </p:nvPicPr>
        <p:blipFill>
          <a:blip r:embed="rId2"/>
          <a:stretch/>
        </p:blipFill>
        <p:spPr>
          <a:xfrm rot="18025200">
            <a:off x="-3582720" y="456840"/>
            <a:ext cx="7093800" cy="4114080"/>
          </a:xfrm>
          <a:prstGeom prst="rect">
            <a:avLst/>
          </a:prstGeom>
          <a:ln w="0">
            <a:noFill/>
          </a:ln>
        </p:spPr>
      </p:pic>
      <p:sp>
        <p:nvSpPr>
          <p:cNvPr id="119" name="手繪多邊形: 圖案 5"/>
          <p:cNvSpPr/>
          <p:nvPr/>
        </p:nvSpPr>
        <p:spPr>
          <a:xfrm>
            <a:off x="-1652400" y="-555840"/>
            <a:ext cx="8371800" cy="4112280"/>
          </a:xfrm>
          <a:custGeom>
            <a:avLst/>
            <a:gdLst/>
            <a:ahLst/>
            <a:rect l="l" t="t" r="r" b="b"/>
            <a:pathLst>
              <a:path w="8051800" h="3987800">
                <a:moveTo>
                  <a:pt x="0" y="228600"/>
                </a:moveTo>
                <a:lnTo>
                  <a:pt x="8051800" y="0"/>
                </a:lnTo>
                <a:lnTo>
                  <a:pt x="4165600" y="3987800"/>
                </a:lnTo>
                <a:lnTo>
                  <a:pt x="0" y="228600"/>
                </a:lnTo>
                <a:close/>
              </a:path>
            </a:pathLst>
          </a:custGeom>
          <a:solidFill>
            <a:srgbClr val="fab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圖片 4" descr=""/>
          <p:cNvPicPr/>
          <p:nvPr/>
        </p:nvPicPr>
        <p:blipFill>
          <a:blip r:embed="rId3"/>
          <a:stretch/>
        </p:blipFill>
        <p:spPr>
          <a:xfrm>
            <a:off x="564480" y="3314880"/>
            <a:ext cx="8047080" cy="5759280"/>
          </a:xfrm>
          <a:prstGeom prst="rect">
            <a:avLst/>
          </a:prstGeom>
          <a:ln w="0">
            <a:noFill/>
          </a:ln>
        </p:spPr>
      </p:pic>
      <p:pic>
        <p:nvPicPr>
          <p:cNvPr id="121" name="圖片 6" descr=""/>
          <p:cNvPicPr/>
          <p:nvPr/>
        </p:nvPicPr>
        <p:blipFill>
          <a:blip r:embed="rId4"/>
          <a:stretch/>
        </p:blipFill>
        <p:spPr>
          <a:xfrm>
            <a:off x="9144000" y="3314880"/>
            <a:ext cx="8867880" cy="5759280"/>
          </a:xfrm>
          <a:prstGeom prst="rect">
            <a:avLst/>
          </a:prstGeom>
          <a:ln w="0">
            <a:noFill/>
          </a:ln>
        </p:spPr>
      </p:pic>
      <p:sp>
        <p:nvSpPr>
          <p:cNvPr id="122" name="Picture 2_2"/>
          <p:cNvSpPr/>
          <p:nvPr/>
        </p:nvSpPr>
        <p:spPr>
          <a:xfrm>
            <a:off x="6300000" y="709920"/>
            <a:ext cx="7199640" cy="12697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zh-TW" sz="5400" spc="-1" strike="noStrike">
                <a:latin typeface="Arial"/>
              </a:rPr>
              <a:t>場館介紹   預約體驗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0" y="-5760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3" descr=""/>
          <p:cNvPicPr/>
          <p:nvPr/>
        </p:nvPicPr>
        <p:blipFill>
          <a:blip r:embed="rId2"/>
          <a:stretch/>
        </p:blipFill>
        <p:spPr>
          <a:xfrm rot="18025200">
            <a:off x="-3582720" y="456840"/>
            <a:ext cx="7093800" cy="4114080"/>
          </a:xfrm>
          <a:prstGeom prst="rect">
            <a:avLst/>
          </a:prstGeom>
          <a:ln w="0">
            <a:noFill/>
          </a:ln>
        </p:spPr>
      </p:pic>
      <p:sp>
        <p:nvSpPr>
          <p:cNvPr id="125" name="手繪多邊形: 圖案 5"/>
          <p:cNvSpPr/>
          <p:nvPr/>
        </p:nvSpPr>
        <p:spPr>
          <a:xfrm>
            <a:off x="-1652400" y="-555840"/>
            <a:ext cx="8371800" cy="4112280"/>
          </a:xfrm>
          <a:custGeom>
            <a:avLst/>
            <a:gdLst/>
            <a:ahLst/>
            <a:rect l="l" t="t" r="r" b="b"/>
            <a:pathLst>
              <a:path w="8051800" h="3987800">
                <a:moveTo>
                  <a:pt x="0" y="228600"/>
                </a:moveTo>
                <a:lnTo>
                  <a:pt x="8051800" y="0"/>
                </a:lnTo>
                <a:lnTo>
                  <a:pt x="4165600" y="3987800"/>
                </a:lnTo>
                <a:lnTo>
                  <a:pt x="0" y="228600"/>
                </a:lnTo>
                <a:close/>
              </a:path>
            </a:pathLst>
          </a:custGeom>
          <a:solidFill>
            <a:srgbClr val="fab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6" name="圖片 4" descr=""/>
          <p:cNvPicPr/>
          <p:nvPr/>
        </p:nvPicPr>
        <p:blipFill>
          <a:blip r:embed="rId3"/>
          <a:stretch/>
        </p:blipFill>
        <p:spPr>
          <a:xfrm>
            <a:off x="4860000" y="1980000"/>
            <a:ext cx="9752760" cy="7770240"/>
          </a:xfrm>
          <a:prstGeom prst="rect">
            <a:avLst/>
          </a:prstGeom>
          <a:ln w="0">
            <a:noFill/>
          </a:ln>
        </p:spPr>
      </p:pic>
      <p:sp>
        <p:nvSpPr>
          <p:cNvPr id="127" name="Picture 2_3"/>
          <p:cNvSpPr/>
          <p:nvPr/>
        </p:nvSpPr>
        <p:spPr>
          <a:xfrm>
            <a:off x="5760000" y="529920"/>
            <a:ext cx="7199640" cy="126972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zh-TW" sz="5400" spc="-1" strike="noStrike">
                <a:latin typeface="Arial"/>
              </a:rPr>
              <a:t>最新消息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"/>
          <p:cNvPicPr/>
          <p:nvPr/>
        </p:nvPicPr>
        <p:blipFill>
          <a:blip r:embed="rId1"/>
          <a:stretch/>
        </p:blipFill>
        <p:spPr>
          <a:xfrm>
            <a:off x="0" y="-5760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3" descr=""/>
          <p:cNvPicPr/>
          <p:nvPr/>
        </p:nvPicPr>
        <p:blipFill>
          <a:blip r:embed="rId2"/>
          <a:stretch/>
        </p:blipFill>
        <p:spPr>
          <a:xfrm rot="18025200">
            <a:off x="-3582720" y="456840"/>
            <a:ext cx="7093800" cy="4114080"/>
          </a:xfrm>
          <a:prstGeom prst="rect">
            <a:avLst/>
          </a:prstGeom>
          <a:ln w="0">
            <a:noFill/>
          </a:ln>
        </p:spPr>
      </p:pic>
      <p:sp>
        <p:nvSpPr>
          <p:cNvPr id="130" name="手繪多邊形: 圖案 5"/>
          <p:cNvSpPr/>
          <p:nvPr/>
        </p:nvSpPr>
        <p:spPr>
          <a:xfrm>
            <a:off x="-1652400" y="-555840"/>
            <a:ext cx="8371800" cy="4112280"/>
          </a:xfrm>
          <a:custGeom>
            <a:avLst/>
            <a:gdLst/>
            <a:ahLst/>
            <a:rect l="l" t="t" r="r" b="b"/>
            <a:pathLst>
              <a:path w="8051800" h="3987800">
                <a:moveTo>
                  <a:pt x="0" y="228600"/>
                </a:moveTo>
                <a:lnTo>
                  <a:pt x="8051800" y="0"/>
                </a:lnTo>
                <a:lnTo>
                  <a:pt x="4165600" y="3987800"/>
                </a:lnTo>
                <a:lnTo>
                  <a:pt x="0" y="228600"/>
                </a:lnTo>
                <a:close/>
              </a:path>
            </a:pathLst>
          </a:custGeom>
          <a:solidFill>
            <a:srgbClr val="fab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TextBox 8"/>
          <p:cNvSpPr/>
          <p:nvPr/>
        </p:nvSpPr>
        <p:spPr>
          <a:xfrm>
            <a:off x="0" y="1212840"/>
            <a:ext cx="18287280" cy="11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960"/>
              </a:lnSpc>
            </a:pPr>
            <a:r>
              <a:rPr b="1" lang="zh-TW" sz="6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參考網站</a:t>
            </a:r>
            <a:endParaRPr b="0" lang="en-US" sz="6400" spc="-1" strike="noStrike">
              <a:latin typeface="Arial"/>
            </a:endParaRPr>
          </a:p>
        </p:txBody>
      </p:sp>
      <p:sp>
        <p:nvSpPr>
          <p:cNvPr id="132" name="文字方塊 6"/>
          <p:cNvSpPr/>
          <p:nvPr/>
        </p:nvSpPr>
        <p:spPr>
          <a:xfrm>
            <a:off x="0" y="3523680"/>
            <a:ext cx="182872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54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超核心健身中心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3" name="文字方塊 7"/>
          <p:cNvSpPr/>
          <p:nvPr/>
        </p:nvSpPr>
        <p:spPr>
          <a:xfrm>
            <a:off x="0" y="5400360"/>
            <a:ext cx="1828728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Worldgym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4" name="文字方塊 8"/>
          <p:cNvSpPr/>
          <p:nvPr/>
        </p:nvSpPr>
        <p:spPr>
          <a:xfrm>
            <a:off x="0" y="7277040"/>
            <a:ext cx="182872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54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5"/>
              </a:rPr>
              <a:t>健身工廠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3" descr=""/>
          <p:cNvPicPr/>
          <p:nvPr/>
        </p:nvPicPr>
        <p:blipFill>
          <a:blip r:embed="rId2"/>
          <a:stretch/>
        </p:blipFill>
        <p:spPr>
          <a:xfrm>
            <a:off x="9525960" y="6172200"/>
            <a:ext cx="7093800" cy="411408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4" descr=""/>
          <p:cNvPicPr/>
          <p:nvPr/>
        </p:nvPicPr>
        <p:blipFill>
          <a:blip r:embed="rId3"/>
          <a:stretch/>
        </p:blipFill>
        <p:spPr>
          <a:xfrm>
            <a:off x="12124800" y="4581720"/>
            <a:ext cx="6162480" cy="5892840"/>
          </a:xfrm>
          <a:prstGeom prst="rect">
            <a:avLst/>
          </a:prstGeom>
          <a:ln w="0">
            <a:noFill/>
          </a:ln>
        </p:spPr>
      </p:pic>
      <p:pic>
        <p:nvPicPr>
          <p:cNvPr id="138" name="圖片 9" descr=""/>
          <p:cNvPicPr/>
          <p:nvPr/>
        </p:nvPicPr>
        <p:blipFill>
          <a:blip r:embed="rId4"/>
          <a:stretch/>
        </p:blipFill>
        <p:spPr>
          <a:xfrm>
            <a:off x="6767640" y="1149120"/>
            <a:ext cx="4751640" cy="3999240"/>
          </a:xfrm>
          <a:prstGeom prst="rect">
            <a:avLst/>
          </a:prstGeom>
          <a:ln w="0">
            <a:noFill/>
          </a:ln>
        </p:spPr>
      </p:pic>
      <p:sp>
        <p:nvSpPr>
          <p:cNvPr id="139" name="直角三角形 8"/>
          <p:cNvSpPr/>
          <p:nvPr/>
        </p:nvSpPr>
        <p:spPr>
          <a:xfrm rot="13596000">
            <a:off x="-3386160" y="5021640"/>
            <a:ext cx="6445800" cy="6038640"/>
          </a:xfrm>
          <a:prstGeom prst="rtTriangle">
            <a:avLst/>
          </a:prstGeom>
          <a:solidFill>
            <a:srgbClr val="fab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TextBox 8"/>
          <p:cNvSpPr/>
          <p:nvPr/>
        </p:nvSpPr>
        <p:spPr>
          <a:xfrm>
            <a:off x="2755440" y="5184000"/>
            <a:ext cx="12776760" cy="99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7841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DM Serif Display"/>
                <a:ea typeface="DejaVu Sans"/>
              </a:rPr>
              <a:t>Thank you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3" descr=""/>
          <p:cNvPicPr/>
          <p:nvPr/>
        </p:nvPicPr>
        <p:blipFill>
          <a:blip r:embed="rId2"/>
          <a:stretch/>
        </p:blipFill>
        <p:spPr>
          <a:xfrm>
            <a:off x="14146200" y="6402240"/>
            <a:ext cx="7093800" cy="411408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4" descr=""/>
          <p:cNvPicPr/>
          <p:nvPr/>
        </p:nvPicPr>
        <p:blipFill>
          <a:blip r:embed="rId3"/>
          <a:stretch/>
        </p:blipFill>
        <p:spPr>
          <a:xfrm rot="10800000">
            <a:off x="720" y="0"/>
            <a:ext cx="6162480" cy="5892840"/>
          </a:xfrm>
          <a:prstGeom prst="rect">
            <a:avLst/>
          </a:prstGeom>
          <a:ln w="0">
            <a:noFill/>
          </a:ln>
        </p:spPr>
      </p:pic>
      <p:grpSp>
        <p:nvGrpSpPr>
          <p:cNvPr id="48" name="Group 5"/>
          <p:cNvGrpSpPr/>
          <p:nvPr/>
        </p:nvGrpSpPr>
        <p:grpSpPr>
          <a:xfrm>
            <a:off x="4142520" y="4317120"/>
            <a:ext cx="858600" cy="862200"/>
            <a:chOff x="4142520" y="4317120"/>
            <a:chExt cx="858600" cy="862200"/>
          </a:xfrm>
        </p:grpSpPr>
        <p:sp>
          <p:nvSpPr>
            <p:cNvPr id="49" name="Freeform 6"/>
            <p:cNvSpPr/>
            <p:nvPr/>
          </p:nvSpPr>
          <p:spPr>
            <a:xfrm>
              <a:off x="4142520" y="4317120"/>
              <a:ext cx="858600" cy="8622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bb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" name="TextBox 7"/>
          <p:cNvSpPr/>
          <p:nvPr/>
        </p:nvSpPr>
        <p:spPr>
          <a:xfrm>
            <a:off x="2755440" y="1242000"/>
            <a:ext cx="12776760" cy="11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960"/>
              </a:lnSpc>
            </a:pPr>
            <a:r>
              <a:rPr b="1" lang="zh-TW" sz="6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目錄</a:t>
            </a:r>
            <a:endParaRPr b="0" lang="en-US" sz="6400" spc="-1" strike="noStrike">
              <a:latin typeface="Arial"/>
            </a:endParaRPr>
          </a:p>
        </p:txBody>
      </p:sp>
      <p:sp>
        <p:nvSpPr>
          <p:cNvPr id="51" name="TextBox 8"/>
          <p:cNvSpPr/>
          <p:nvPr/>
        </p:nvSpPr>
        <p:spPr>
          <a:xfrm>
            <a:off x="2612520" y="5328360"/>
            <a:ext cx="391896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040"/>
              </a:lnSpc>
            </a:pPr>
            <a:r>
              <a:rPr b="1" lang="zh-TW" sz="36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網站緣由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ts val="5040"/>
              </a:lnSpc>
            </a:pPr>
            <a:endParaRPr b="0" lang="en-US" sz="3600" spc="-1" strike="noStrike">
              <a:latin typeface="Arial"/>
            </a:endParaRPr>
          </a:p>
        </p:txBody>
      </p:sp>
      <p:grpSp>
        <p:nvGrpSpPr>
          <p:cNvPr id="52" name="Group 11"/>
          <p:cNvGrpSpPr/>
          <p:nvPr/>
        </p:nvGrpSpPr>
        <p:grpSpPr>
          <a:xfrm>
            <a:off x="4142520" y="7173000"/>
            <a:ext cx="858600" cy="862200"/>
            <a:chOff x="4142520" y="7173000"/>
            <a:chExt cx="858600" cy="862200"/>
          </a:xfrm>
        </p:grpSpPr>
        <p:sp>
          <p:nvSpPr>
            <p:cNvPr id="53" name="Freeform 12"/>
            <p:cNvSpPr/>
            <p:nvPr/>
          </p:nvSpPr>
          <p:spPr>
            <a:xfrm>
              <a:off x="4142520" y="7173000"/>
              <a:ext cx="858600" cy="8622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bb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" name="TextBox 13"/>
          <p:cNvSpPr/>
          <p:nvPr/>
        </p:nvSpPr>
        <p:spPr>
          <a:xfrm>
            <a:off x="2612520" y="8262720"/>
            <a:ext cx="3918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040"/>
              </a:lnSpc>
            </a:pPr>
            <a:r>
              <a:rPr b="1" lang="zh-TW" sz="36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網站架構圖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55" name="Group 15"/>
          <p:cNvGrpSpPr/>
          <p:nvPr/>
        </p:nvGrpSpPr>
        <p:grpSpPr>
          <a:xfrm>
            <a:off x="8710920" y="4317120"/>
            <a:ext cx="858600" cy="862200"/>
            <a:chOff x="8710920" y="4317120"/>
            <a:chExt cx="858600" cy="862200"/>
          </a:xfrm>
        </p:grpSpPr>
        <p:sp>
          <p:nvSpPr>
            <p:cNvPr id="56" name="Freeform 16"/>
            <p:cNvSpPr/>
            <p:nvPr/>
          </p:nvSpPr>
          <p:spPr>
            <a:xfrm>
              <a:off x="8710920" y="4317120"/>
              <a:ext cx="858600" cy="8622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bb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" name="TextBox 17"/>
          <p:cNvSpPr/>
          <p:nvPr/>
        </p:nvSpPr>
        <p:spPr>
          <a:xfrm>
            <a:off x="7180920" y="5328360"/>
            <a:ext cx="391896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040"/>
              </a:lnSpc>
            </a:pPr>
            <a:r>
              <a:rPr b="1" lang="zh-TW" sz="36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目標族群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ts val="5040"/>
              </a:lnSpc>
            </a:pPr>
            <a:endParaRPr b="0" lang="en-US" sz="3600" spc="-1" strike="noStrike">
              <a:latin typeface="Arial"/>
            </a:endParaRPr>
          </a:p>
        </p:txBody>
      </p:sp>
      <p:grpSp>
        <p:nvGrpSpPr>
          <p:cNvPr id="58" name="Group 19"/>
          <p:cNvGrpSpPr/>
          <p:nvPr/>
        </p:nvGrpSpPr>
        <p:grpSpPr>
          <a:xfrm>
            <a:off x="8710920" y="7173000"/>
            <a:ext cx="858600" cy="862200"/>
            <a:chOff x="8710920" y="7173000"/>
            <a:chExt cx="858600" cy="862200"/>
          </a:xfrm>
        </p:grpSpPr>
        <p:sp>
          <p:nvSpPr>
            <p:cNvPr id="59" name="Freeform 20"/>
            <p:cNvSpPr/>
            <p:nvPr/>
          </p:nvSpPr>
          <p:spPr>
            <a:xfrm>
              <a:off x="8710920" y="7173000"/>
              <a:ext cx="858600" cy="8622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bb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" name="TextBox 21"/>
          <p:cNvSpPr/>
          <p:nvPr/>
        </p:nvSpPr>
        <p:spPr>
          <a:xfrm>
            <a:off x="7180920" y="8262720"/>
            <a:ext cx="3918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04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Wireframe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61" name="Group 23"/>
          <p:cNvGrpSpPr/>
          <p:nvPr/>
        </p:nvGrpSpPr>
        <p:grpSpPr>
          <a:xfrm>
            <a:off x="13286160" y="4317120"/>
            <a:ext cx="858600" cy="862200"/>
            <a:chOff x="13286160" y="4317120"/>
            <a:chExt cx="858600" cy="862200"/>
          </a:xfrm>
        </p:grpSpPr>
        <p:sp>
          <p:nvSpPr>
            <p:cNvPr id="62" name="Freeform 24"/>
            <p:cNvSpPr/>
            <p:nvPr/>
          </p:nvSpPr>
          <p:spPr>
            <a:xfrm>
              <a:off x="13286160" y="4317120"/>
              <a:ext cx="858600" cy="8622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bb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TextBox 25"/>
          <p:cNvSpPr/>
          <p:nvPr/>
        </p:nvSpPr>
        <p:spPr>
          <a:xfrm>
            <a:off x="11756160" y="5328360"/>
            <a:ext cx="3918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040"/>
              </a:lnSpc>
            </a:pPr>
            <a:r>
              <a:rPr b="1" lang="zh-TW" sz="36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網站配色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64" name="Group 27"/>
          <p:cNvGrpSpPr/>
          <p:nvPr/>
        </p:nvGrpSpPr>
        <p:grpSpPr>
          <a:xfrm>
            <a:off x="13286160" y="7173000"/>
            <a:ext cx="858600" cy="862200"/>
            <a:chOff x="13286160" y="7173000"/>
            <a:chExt cx="858600" cy="862200"/>
          </a:xfrm>
        </p:grpSpPr>
        <p:sp>
          <p:nvSpPr>
            <p:cNvPr id="65" name="Freeform 28"/>
            <p:cNvSpPr/>
            <p:nvPr/>
          </p:nvSpPr>
          <p:spPr>
            <a:xfrm>
              <a:off x="13286160" y="7173000"/>
              <a:ext cx="858600" cy="862200"/>
            </a:xfrm>
            <a:custGeom>
              <a:avLst/>
              <a:gdLst/>
              <a:ah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abb1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TextBox 29"/>
          <p:cNvSpPr/>
          <p:nvPr/>
        </p:nvSpPr>
        <p:spPr>
          <a:xfrm>
            <a:off x="11756160" y="8262720"/>
            <a:ext cx="3918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5040"/>
              </a:lnSpc>
            </a:pPr>
            <a:r>
              <a:rPr b="1" lang="zh-TW" sz="36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參考資料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"/>
          <p:cNvPicPr/>
          <p:nvPr/>
        </p:nvPicPr>
        <p:blipFill>
          <a:blip r:embed="rId1"/>
          <a:stretch/>
        </p:blipFill>
        <p:spPr>
          <a:xfrm>
            <a:off x="-1368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3" descr=""/>
          <p:cNvPicPr/>
          <p:nvPr/>
        </p:nvPicPr>
        <p:blipFill>
          <a:blip r:embed="rId2"/>
          <a:stretch/>
        </p:blipFill>
        <p:spPr>
          <a:xfrm rot="13422000">
            <a:off x="10561680" y="360"/>
            <a:ext cx="7093800" cy="4114080"/>
          </a:xfrm>
          <a:prstGeom prst="rect">
            <a:avLst/>
          </a:prstGeom>
          <a:ln w="0">
            <a:noFill/>
          </a:ln>
        </p:spPr>
      </p:pic>
      <p:pic>
        <p:nvPicPr>
          <p:cNvPr id="69" name="Picture 4" descr=""/>
          <p:cNvPicPr/>
          <p:nvPr/>
        </p:nvPicPr>
        <p:blipFill>
          <a:blip r:embed="rId3"/>
          <a:stretch/>
        </p:blipFill>
        <p:spPr>
          <a:xfrm flipH="1" rot="10800000">
            <a:off x="13413240" y="-1719360"/>
            <a:ext cx="6162480" cy="5892840"/>
          </a:xfrm>
          <a:prstGeom prst="rect">
            <a:avLst/>
          </a:prstGeom>
          <a:ln w="0">
            <a:noFill/>
          </a:ln>
        </p:spPr>
      </p:pic>
      <p:sp>
        <p:nvSpPr>
          <p:cNvPr id="70" name="TextBox 7"/>
          <p:cNvSpPr/>
          <p:nvPr/>
        </p:nvSpPr>
        <p:spPr>
          <a:xfrm>
            <a:off x="1028880" y="2148840"/>
            <a:ext cx="8602560" cy="11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60"/>
              </a:lnSpc>
            </a:pPr>
            <a:r>
              <a:rPr b="1" lang="zh-TW" sz="6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網站緣由</a:t>
            </a:r>
            <a:endParaRPr b="0" lang="en-US" sz="6400" spc="-1" strike="noStrike">
              <a:latin typeface="Arial"/>
            </a:endParaRPr>
          </a:p>
        </p:txBody>
      </p:sp>
      <p:sp>
        <p:nvSpPr>
          <p:cNvPr id="71" name="TextBox 8"/>
          <p:cNvSpPr/>
          <p:nvPr/>
        </p:nvSpPr>
        <p:spPr>
          <a:xfrm>
            <a:off x="1028880" y="4634280"/>
            <a:ext cx="11467440" cy="29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ct val="200000"/>
              </a:lnSpc>
            </a:pPr>
            <a:r>
              <a:rPr b="0" lang="zh-TW" sz="40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希望更多想運動的民眾，可以在最安全的訓練下，得到更專業的訓練，並且取得最好的效果</a:t>
            </a:r>
            <a:r>
              <a:rPr b="0" lang="en-US" sz="40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!</a:t>
            </a:r>
            <a:endParaRPr b="0" lang="en-US" sz="4000" spc="-1" strike="noStrike">
              <a:latin typeface="Arial"/>
            </a:endParaRPr>
          </a:p>
          <a:p>
            <a:pPr algn="just">
              <a:lnSpc>
                <a:spcPts val="3920"/>
              </a:lnSpc>
            </a:pPr>
            <a:endParaRPr b="0" lang="en-US" sz="4000" spc="-1" strike="noStrike">
              <a:latin typeface="Arial"/>
            </a:endParaRPr>
          </a:p>
        </p:txBody>
      </p:sp>
      <p:pic>
        <p:nvPicPr>
          <p:cNvPr id="72" name="圖片 9" descr=""/>
          <p:cNvPicPr/>
          <p:nvPr/>
        </p:nvPicPr>
        <p:blipFill>
          <a:blip r:embed="rId4"/>
          <a:stretch/>
        </p:blipFill>
        <p:spPr>
          <a:xfrm>
            <a:off x="11631600" y="4634280"/>
            <a:ext cx="6162480" cy="616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3" descr=""/>
          <p:cNvPicPr/>
          <p:nvPr/>
        </p:nvPicPr>
        <p:blipFill>
          <a:blip r:embed="rId2"/>
          <a:stretch/>
        </p:blipFill>
        <p:spPr>
          <a:xfrm rot="13422000">
            <a:off x="10561680" y="360"/>
            <a:ext cx="7093800" cy="4114080"/>
          </a:xfrm>
          <a:prstGeom prst="rect">
            <a:avLst/>
          </a:prstGeom>
          <a:ln w="0">
            <a:noFill/>
          </a:ln>
        </p:spPr>
      </p:pic>
      <p:pic>
        <p:nvPicPr>
          <p:cNvPr id="75" name="Picture 4" descr=""/>
          <p:cNvPicPr/>
          <p:nvPr/>
        </p:nvPicPr>
        <p:blipFill>
          <a:blip r:embed="rId3"/>
          <a:stretch/>
        </p:blipFill>
        <p:spPr>
          <a:xfrm flipH="1" rot="10800000">
            <a:off x="13413240" y="-1719360"/>
            <a:ext cx="6162480" cy="5892840"/>
          </a:xfrm>
          <a:prstGeom prst="rect">
            <a:avLst/>
          </a:prstGeom>
          <a:ln w="0">
            <a:noFill/>
          </a:ln>
        </p:spPr>
      </p:pic>
      <p:sp>
        <p:nvSpPr>
          <p:cNvPr id="76" name="TextBox 7"/>
          <p:cNvSpPr/>
          <p:nvPr/>
        </p:nvSpPr>
        <p:spPr>
          <a:xfrm>
            <a:off x="1028880" y="2148840"/>
            <a:ext cx="8602560" cy="11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60"/>
              </a:lnSpc>
            </a:pPr>
            <a:r>
              <a:rPr b="1" lang="zh-TW" sz="6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目標族群</a:t>
            </a:r>
            <a:endParaRPr b="0" lang="en-US" sz="6400" spc="-1" strike="noStrike">
              <a:latin typeface="Arial"/>
            </a:endParaRPr>
          </a:p>
        </p:txBody>
      </p:sp>
      <p:pic>
        <p:nvPicPr>
          <p:cNvPr id="77" name="Picture 19" descr=""/>
          <p:cNvPicPr/>
          <p:nvPr/>
        </p:nvPicPr>
        <p:blipFill>
          <a:blip r:embed="rId4"/>
          <a:stretch/>
        </p:blipFill>
        <p:spPr>
          <a:xfrm>
            <a:off x="1568880" y="4173480"/>
            <a:ext cx="1927800" cy="3147840"/>
          </a:xfrm>
          <a:prstGeom prst="rect">
            <a:avLst/>
          </a:prstGeom>
          <a:ln w="0">
            <a:noFill/>
          </a:ln>
        </p:spPr>
      </p:pic>
      <p:sp>
        <p:nvSpPr>
          <p:cNvPr id="78" name="矩形 4"/>
          <p:cNvSpPr/>
          <p:nvPr/>
        </p:nvSpPr>
        <p:spPr>
          <a:xfrm>
            <a:off x="1018080" y="7687440"/>
            <a:ext cx="3029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上班族肩頸痠痛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9" name="Picture 5" descr=""/>
          <p:cNvPicPr/>
          <p:nvPr/>
        </p:nvPicPr>
        <p:blipFill>
          <a:blip r:embed="rId5"/>
          <a:stretch/>
        </p:blipFill>
        <p:spPr>
          <a:xfrm>
            <a:off x="4861800" y="4173480"/>
            <a:ext cx="2535480" cy="3147840"/>
          </a:xfrm>
          <a:prstGeom prst="rect">
            <a:avLst/>
          </a:prstGeom>
          <a:ln w="0">
            <a:noFill/>
          </a:ln>
        </p:spPr>
      </p:pic>
      <p:sp>
        <p:nvSpPr>
          <p:cNvPr id="80" name="矩形 9"/>
          <p:cNvSpPr/>
          <p:nvPr/>
        </p:nvSpPr>
        <p:spPr>
          <a:xfrm>
            <a:off x="4614840" y="7691760"/>
            <a:ext cx="3029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運動員運動表現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1" name="Picture 5" descr=""/>
          <p:cNvPicPr/>
          <p:nvPr/>
        </p:nvPicPr>
        <p:blipFill>
          <a:blip r:embed="rId6"/>
          <a:stretch/>
        </p:blipFill>
        <p:spPr>
          <a:xfrm>
            <a:off x="8207640" y="4371120"/>
            <a:ext cx="5355360" cy="3290760"/>
          </a:xfrm>
          <a:prstGeom prst="rect">
            <a:avLst/>
          </a:prstGeom>
          <a:ln w="0">
            <a:noFill/>
          </a:ln>
        </p:spPr>
      </p:pic>
      <p:sp>
        <p:nvSpPr>
          <p:cNvPr id="82" name="矩形 11"/>
          <p:cNvSpPr/>
          <p:nvPr/>
        </p:nvSpPr>
        <p:spPr>
          <a:xfrm>
            <a:off x="9981360" y="7662960"/>
            <a:ext cx="180828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樂齡訓練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3" name="Picture 16" descr=""/>
          <p:cNvPicPr/>
          <p:nvPr/>
        </p:nvPicPr>
        <p:blipFill>
          <a:blip r:embed="rId7"/>
          <a:stretch/>
        </p:blipFill>
        <p:spPr>
          <a:xfrm>
            <a:off x="14162040" y="4173480"/>
            <a:ext cx="3344760" cy="3517560"/>
          </a:xfrm>
          <a:prstGeom prst="rect">
            <a:avLst/>
          </a:prstGeom>
          <a:ln w="0">
            <a:noFill/>
          </a:ln>
        </p:spPr>
      </p:pic>
      <p:sp>
        <p:nvSpPr>
          <p:cNvPr id="84" name="矩形 13"/>
          <p:cNvSpPr/>
          <p:nvPr/>
        </p:nvSpPr>
        <p:spPr>
          <a:xfrm>
            <a:off x="14931720" y="7691760"/>
            <a:ext cx="22154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2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想運動的你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3" descr=""/>
          <p:cNvPicPr/>
          <p:nvPr/>
        </p:nvPicPr>
        <p:blipFill>
          <a:blip r:embed="rId2"/>
          <a:stretch/>
        </p:blipFill>
        <p:spPr>
          <a:xfrm rot="13422000">
            <a:off x="10561680" y="360"/>
            <a:ext cx="7093800" cy="411408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4" descr=""/>
          <p:cNvPicPr/>
          <p:nvPr/>
        </p:nvPicPr>
        <p:blipFill>
          <a:blip r:embed="rId3"/>
          <a:stretch/>
        </p:blipFill>
        <p:spPr>
          <a:xfrm flipH="1" rot="10800000">
            <a:off x="13413240" y="-1719360"/>
            <a:ext cx="6162480" cy="5892840"/>
          </a:xfrm>
          <a:prstGeom prst="rect">
            <a:avLst/>
          </a:prstGeom>
          <a:ln w="0">
            <a:noFill/>
          </a:ln>
        </p:spPr>
      </p:pic>
      <p:sp>
        <p:nvSpPr>
          <p:cNvPr id="88" name="TextBox 7"/>
          <p:cNvSpPr/>
          <p:nvPr/>
        </p:nvSpPr>
        <p:spPr>
          <a:xfrm>
            <a:off x="1028880" y="2148840"/>
            <a:ext cx="8602560" cy="11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60"/>
              </a:lnSpc>
            </a:pPr>
            <a:r>
              <a:rPr b="1" lang="zh-TW" sz="6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網站配色</a:t>
            </a:r>
            <a:endParaRPr b="0" lang="en-US" sz="6400" spc="-1" strike="noStrike">
              <a:latin typeface="Arial"/>
            </a:endParaRPr>
          </a:p>
        </p:txBody>
      </p:sp>
      <p:sp>
        <p:nvSpPr>
          <p:cNvPr id="89" name="橢圓 8"/>
          <p:cNvSpPr/>
          <p:nvPr/>
        </p:nvSpPr>
        <p:spPr>
          <a:xfrm>
            <a:off x="2362320" y="3924360"/>
            <a:ext cx="1218600" cy="1218600"/>
          </a:xfrm>
          <a:prstGeom prst="ellipse">
            <a:avLst/>
          </a:prstGeom>
          <a:solidFill>
            <a:srgbClr val="faba1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90" name="橢圓 12"/>
          <p:cNvSpPr/>
          <p:nvPr/>
        </p:nvSpPr>
        <p:spPr>
          <a:xfrm>
            <a:off x="2416680" y="6253920"/>
            <a:ext cx="1218600" cy="1218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91" name="橢圓 14"/>
          <p:cNvSpPr/>
          <p:nvPr/>
        </p:nvSpPr>
        <p:spPr>
          <a:xfrm>
            <a:off x="2394720" y="8490240"/>
            <a:ext cx="1218600" cy="121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92" name="文字方塊 16"/>
          <p:cNvSpPr/>
          <p:nvPr/>
        </p:nvSpPr>
        <p:spPr>
          <a:xfrm>
            <a:off x="4267080" y="4149000"/>
            <a:ext cx="860220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4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商標顏色  </a:t>
            </a:r>
            <a:r>
              <a:rPr b="0" lang="en-US" sz="4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# FFA500      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3" name="文字方塊 17"/>
          <p:cNvSpPr/>
          <p:nvPr/>
        </p:nvSpPr>
        <p:spPr>
          <a:xfrm>
            <a:off x="4095000" y="6432120"/>
            <a:ext cx="687708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  </a:t>
            </a:r>
            <a:r>
              <a:rPr b="0" lang="zh-TW" sz="4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背景顏色 </a:t>
            </a:r>
            <a:r>
              <a:rPr b="0" lang="en-US" sz="4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#F5F5F5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文字方塊 18"/>
          <p:cNvSpPr/>
          <p:nvPr/>
        </p:nvSpPr>
        <p:spPr>
          <a:xfrm>
            <a:off x="3666600" y="8715240"/>
            <a:ext cx="8372160" cy="76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     </a:t>
            </a:r>
            <a:r>
              <a:rPr b="0" lang="zh-TW" sz="4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字體顏色 </a:t>
            </a:r>
            <a:r>
              <a:rPr b="0" lang="en-US" sz="4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#4D1F00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0" y="-5760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3" descr=""/>
          <p:cNvPicPr/>
          <p:nvPr/>
        </p:nvPicPr>
        <p:blipFill>
          <a:blip r:embed="rId2"/>
          <a:stretch/>
        </p:blipFill>
        <p:spPr>
          <a:xfrm rot="18025200">
            <a:off x="-3582720" y="456840"/>
            <a:ext cx="7093800" cy="4114080"/>
          </a:xfrm>
          <a:prstGeom prst="rect">
            <a:avLst/>
          </a:prstGeom>
          <a:ln w="0">
            <a:noFill/>
          </a:ln>
        </p:spPr>
      </p:pic>
      <p:sp>
        <p:nvSpPr>
          <p:cNvPr id="97" name="TextBox 8"/>
          <p:cNvSpPr/>
          <p:nvPr/>
        </p:nvSpPr>
        <p:spPr>
          <a:xfrm>
            <a:off x="0" y="1212840"/>
            <a:ext cx="18973080" cy="11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960"/>
              </a:lnSpc>
            </a:pPr>
            <a:r>
              <a:rPr b="1" lang="zh-TW" sz="6400" spc="-1" strike="noStrike">
                <a:solidFill>
                  <a:srgbClr val="000000"/>
                </a:solidFill>
                <a:latin typeface="微軟正黑體"/>
                <a:ea typeface="微軟正黑體"/>
              </a:rPr>
              <a:t>網頁架構圖</a:t>
            </a:r>
            <a:endParaRPr b="0" lang="en-US" sz="6400" spc="-1" strike="noStrike">
              <a:latin typeface="Arial"/>
            </a:endParaRPr>
          </a:p>
        </p:txBody>
      </p:sp>
      <p:pic>
        <p:nvPicPr>
          <p:cNvPr id="98" name="圖片 11" descr=""/>
          <p:cNvPicPr/>
          <p:nvPr/>
        </p:nvPicPr>
        <p:blipFill>
          <a:blip r:embed="rId3"/>
          <a:srcRect l="0" t="0" r="0" b="1580"/>
          <a:stretch/>
        </p:blipFill>
        <p:spPr>
          <a:xfrm>
            <a:off x="3871080" y="1958040"/>
            <a:ext cx="11230920" cy="9312120"/>
          </a:xfrm>
          <a:prstGeom prst="rect">
            <a:avLst/>
          </a:prstGeom>
          <a:ln w="0">
            <a:noFill/>
          </a:ln>
        </p:spPr>
      </p:pic>
      <p:sp>
        <p:nvSpPr>
          <p:cNvPr id="99" name="手繪多邊形: 圖案 5"/>
          <p:cNvSpPr/>
          <p:nvPr/>
        </p:nvSpPr>
        <p:spPr>
          <a:xfrm>
            <a:off x="-1652400" y="-555840"/>
            <a:ext cx="8371800" cy="4112280"/>
          </a:xfrm>
          <a:custGeom>
            <a:avLst/>
            <a:gdLst/>
            <a:ahLst/>
            <a:rect l="l" t="t" r="r" b="b"/>
            <a:pathLst>
              <a:path w="8051800" h="3987800">
                <a:moveTo>
                  <a:pt x="0" y="228600"/>
                </a:moveTo>
                <a:lnTo>
                  <a:pt x="8051800" y="0"/>
                </a:lnTo>
                <a:lnTo>
                  <a:pt x="4165600" y="3987800"/>
                </a:lnTo>
                <a:lnTo>
                  <a:pt x="0" y="228600"/>
                </a:lnTo>
                <a:close/>
              </a:path>
            </a:pathLst>
          </a:custGeom>
          <a:solidFill>
            <a:srgbClr val="fab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icture 2"/>
          <p:cNvSpPr/>
          <p:nvPr/>
        </p:nvSpPr>
        <p:spPr>
          <a:xfrm>
            <a:off x="7020000" y="720000"/>
            <a:ext cx="7199640" cy="12697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zh-TW" sz="5400" spc="-1" strike="noStrike">
                <a:latin typeface="Arial"/>
              </a:rPr>
              <a:t>首頁   團課教練介紹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101" name="Picture 3" descr=""/>
          <p:cNvPicPr/>
          <p:nvPr/>
        </p:nvPicPr>
        <p:blipFill>
          <a:blip r:embed="rId2"/>
          <a:stretch/>
        </p:blipFill>
        <p:spPr>
          <a:xfrm rot="18025200">
            <a:off x="-3582720" y="456840"/>
            <a:ext cx="7093800" cy="4114080"/>
          </a:xfrm>
          <a:prstGeom prst="rect">
            <a:avLst/>
          </a:prstGeom>
          <a:ln w="0">
            <a:noFill/>
          </a:ln>
        </p:spPr>
      </p:pic>
      <p:sp>
        <p:nvSpPr>
          <p:cNvPr id="102" name="手繪多邊形: 圖案 5"/>
          <p:cNvSpPr/>
          <p:nvPr/>
        </p:nvSpPr>
        <p:spPr>
          <a:xfrm>
            <a:off x="-1652400" y="-555840"/>
            <a:ext cx="8371800" cy="4112280"/>
          </a:xfrm>
          <a:custGeom>
            <a:avLst/>
            <a:gdLst/>
            <a:ahLst/>
            <a:rect l="l" t="t" r="r" b="b"/>
            <a:pathLst>
              <a:path w="8051800" h="3987800">
                <a:moveTo>
                  <a:pt x="0" y="228600"/>
                </a:moveTo>
                <a:lnTo>
                  <a:pt x="8051800" y="0"/>
                </a:lnTo>
                <a:lnTo>
                  <a:pt x="4165600" y="3987800"/>
                </a:lnTo>
                <a:lnTo>
                  <a:pt x="0" y="228600"/>
                </a:lnTo>
                <a:close/>
              </a:path>
            </a:pathLst>
          </a:custGeom>
          <a:solidFill>
            <a:srgbClr val="fab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圖片 8" descr=""/>
          <p:cNvPicPr/>
          <p:nvPr/>
        </p:nvPicPr>
        <p:blipFill>
          <a:blip r:embed="rId3"/>
          <a:stretch/>
        </p:blipFill>
        <p:spPr>
          <a:xfrm>
            <a:off x="1365120" y="2790720"/>
            <a:ext cx="7952760" cy="6185160"/>
          </a:xfrm>
          <a:prstGeom prst="rect">
            <a:avLst/>
          </a:prstGeom>
          <a:ln w="0">
            <a:noFill/>
          </a:ln>
        </p:spPr>
      </p:pic>
      <p:pic>
        <p:nvPicPr>
          <p:cNvPr id="104" name="圖片 10" descr=""/>
          <p:cNvPicPr/>
          <p:nvPr/>
        </p:nvPicPr>
        <p:blipFill>
          <a:blip r:embed="rId4"/>
          <a:stretch/>
        </p:blipFill>
        <p:spPr>
          <a:xfrm>
            <a:off x="9787320" y="2768040"/>
            <a:ext cx="8148240" cy="619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 descr=""/>
          <p:cNvPicPr/>
          <p:nvPr/>
        </p:nvPicPr>
        <p:blipFill>
          <a:blip r:embed="rId1"/>
          <a:stretch/>
        </p:blipFill>
        <p:spPr>
          <a:xfrm>
            <a:off x="0" y="-5760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3" descr=""/>
          <p:cNvPicPr/>
          <p:nvPr/>
        </p:nvPicPr>
        <p:blipFill>
          <a:blip r:embed="rId2"/>
          <a:stretch/>
        </p:blipFill>
        <p:spPr>
          <a:xfrm rot="18025200">
            <a:off x="-3582720" y="456840"/>
            <a:ext cx="7093800" cy="4114080"/>
          </a:xfrm>
          <a:prstGeom prst="rect">
            <a:avLst/>
          </a:prstGeom>
          <a:ln w="0">
            <a:noFill/>
          </a:ln>
        </p:spPr>
      </p:pic>
      <p:sp>
        <p:nvSpPr>
          <p:cNvPr id="107" name="手繪多邊形: 圖案 5"/>
          <p:cNvSpPr/>
          <p:nvPr/>
        </p:nvSpPr>
        <p:spPr>
          <a:xfrm>
            <a:off x="-1652400" y="-555840"/>
            <a:ext cx="8371800" cy="4112280"/>
          </a:xfrm>
          <a:custGeom>
            <a:avLst/>
            <a:gdLst/>
            <a:ahLst/>
            <a:rect l="l" t="t" r="r" b="b"/>
            <a:pathLst>
              <a:path w="8051800" h="3987800">
                <a:moveTo>
                  <a:pt x="0" y="228600"/>
                </a:moveTo>
                <a:lnTo>
                  <a:pt x="8051800" y="0"/>
                </a:lnTo>
                <a:lnTo>
                  <a:pt x="4165600" y="3987800"/>
                </a:lnTo>
                <a:lnTo>
                  <a:pt x="0" y="228600"/>
                </a:lnTo>
                <a:close/>
              </a:path>
            </a:pathLst>
          </a:custGeom>
          <a:solidFill>
            <a:srgbClr val="fab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8" name="圖片 4" descr=""/>
          <p:cNvPicPr/>
          <p:nvPr/>
        </p:nvPicPr>
        <p:blipFill>
          <a:blip r:embed="rId3"/>
          <a:stretch/>
        </p:blipFill>
        <p:spPr>
          <a:xfrm>
            <a:off x="935640" y="3238560"/>
            <a:ext cx="7821720" cy="5421600"/>
          </a:xfrm>
          <a:prstGeom prst="rect">
            <a:avLst/>
          </a:prstGeom>
          <a:ln w="0">
            <a:noFill/>
          </a:ln>
        </p:spPr>
      </p:pic>
      <p:pic>
        <p:nvPicPr>
          <p:cNvPr id="109" name="圖片 6" descr=""/>
          <p:cNvPicPr/>
          <p:nvPr/>
        </p:nvPicPr>
        <p:blipFill>
          <a:blip r:embed="rId4"/>
          <a:stretch/>
        </p:blipFill>
        <p:spPr>
          <a:xfrm>
            <a:off x="9336960" y="3238560"/>
            <a:ext cx="8348040" cy="5421600"/>
          </a:xfrm>
          <a:prstGeom prst="rect">
            <a:avLst/>
          </a:prstGeom>
          <a:ln w="0">
            <a:noFill/>
          </a:ln>
        </p:spPr>
      </p:pic>
      <p:sp>
        <p:nvSpPr>
          <p:cNvPr id="110" name="Picture 2_0"/>
          <p:cNvSpPr/>
          <p:nvPr/>
        </p:nvSpPr>
        <p:spPr>
          <a:xfrm>
            <a:off x="6300000" y="709920"/>
            <a:ext cx="7199640" cy="12697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zh-TW" sz="5400" spc="-1" strike="noStrike">
                <a:latin typeface="Arial"/>
              </a:rPr>
              <a:t>課程介紹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"/>
          <p:cNvPicPr/>
          <p:nvPr/>
        </p:nvPicPr>
        <p:blipFill>
          <a:blip r:embed="rId1"/>
          <a:stretch/>
        </p:blipFill>
        <p:spPr>
          <a:xfrm>
            <a:off x="0" y="-57600"/>
            <a:ext cx="18287280" cy="1028628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3" descr=""/>
          <p:cNvPicPr/>
          <p:nvPr/>
        </p:nvPicPr>
        <p:blipFill>
          <a:blip r:embed="rId2"/>
          <a:stretch/>
        </p:blipFill>
        <p:spPr>
          <a:xfrm rot="18025200">
            <a:off x="-3582720" y="456840"/>
            <a:ext cx="7093800" cy="4114080"/>
          </a:xfrm>
          <a:prstGeom prst="rect">
            <a:avLst/>
          </a:prstGeom>
          <a:ln w="0">
            <a:noFill/>
          </a:ln>
        </p:spPr>
      </p:pic>
      <p:sp>
        <p:nvSpPr>
          <p:cNvPr id="113" name="手繪多邊形: 圖案 5"/>
          <p:cNvSpPr/>
          <p:nvPr/>
        </p:nvSpPr>
        <p:spPr>
          <a:xfrm>
            <a:off x="-1652400" y="-555840"/>
            <a:ext cx="8371800" cy="4112280"/>
          </a:xfrm>
          <a:custGeom>
            <a:avLst/>
            <a:gdLst/>
            <a:ahLst/>
            <a:rect l="l" t="t" r="r" b="b"/>
            <a:pathLst>
              <a:path w="8051800" h="3987800">
                <a:moveTo>
                  <a:pt x="0" y="228600"/>
                </a:moveTo>
                <a:lnTo>
                  <a:pt x="8051800" y="0"/>
                </a:lnTo>
                <a:lnTo>
                  <a:pt x="4165600" y="3987800"/>
                </a:lnTo>
                <a:lnTo>
                  <a:pt x="0" y="228600"/>
                </a:lnTo>
                <a:close/>
              </a:path>
            </a:pathLst>
          </a:custGeom>
          <a:solidFill>
            <a:srgbClr val="fab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4" name="圖片 4" descr=""/>
          <p:cNvPicPr/>
          <p:nvPr/>
        </p:nvPicPr>
        <p:blipFill>
          <a:blip r:embed="rId3"/>
          <a:stretch/>
        </p:blipFill>
        <p:spPr>
          <a:xfrm>
            <a:off x="1137240" y="3087000"/>
            <a:ext cx="8072640" cy="6133320"/>
          </a:xfrm>
          <a:prstGeom prst="rect">
            <a:avLst/>
          </a:prstGeom>
          <a:ln w="0">
            <a:noFill/>
          </a:ln>
        </p:spPr>
      </p:pic>
      <p:pic>
        <p:nvPicPr>
          <p:cNvPr id="115" name="圖片 6" descr=""/>
          <p:cNvPicPr/>
          <p:nvPr/>
        </p:nvPicPr>
        <p:blipFill>
          <a:blip r:embed="rId4"/>
          <a:stretch/>
        </p:blipFill>
        <p:spPr>
          <a:xfrm>
            <a:off x="9730080" y="3086640"/>
            <a:ext cx="7989120" cy="6133680"/>
          </a:xfrm>
          <a:prstGeom prst="rect">
            <a:avLst/>
          </a:prstGeom>
          <a:ln w="0">
            <a:noFill/>
          </a:ln>
        </p:spPr>
      </p:pic>
      <p:sp>
        <p:nvSpPr>
          <p:cNvPr id="116" name="Picture 2_1"/>
          <p:cNvSpPr/>
          <p:nvPr/>
        </p:nvSpPr>
        <p:spPr>
          <a:xfrm>
            <a:off x="6300000" y="709920"/>
            <a:ext cx="8820000" cy="126972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>
            <a:noAutofit/>
          </a:bodyPr>
          <a:p>
            <a:pPr>
              <a:lnSpc>
                <a:spcPct val="100000"/>
              </a:lnSpc>
            </a:pPr>
            <a:r>
              <a:rPr b="0" lang="zh-TW" sz="5400" spc="-1" strike="noStrike">
                <a:latin typeface="Arial"/>
              </a:rPr>
              <a:t>關於我們    私人教練介紹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Application>LibreOffice/7.1.6.2$Windows_X86_64 LibreOffice_project/0e133318fcee89abacd6a7d077e292f1145735c3</Application>
  <AppVersion>15.0000</AppVersion>
  <Words>97</Words>
  <Paragraphs>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李俊彥</dc:creator>
  <dc:description/>
  <dc:identifier>DAFHVoTIkw0</dc:identifier>
  <dc:language>zh-TW</dc:language>
  <cp:lastModifiedBy/>
  <dcterms:modified xsi:type="dcterms:W3CDTF">2022-07-25T20:48:35Z</dcterms:modified>
  <cp:revision>23</cp:revision>
  <dc:subject/>
  <dc:title>White Minimalist Company Profile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自訂</vt:lpwstr>
  </property>
  <property fmtid="{D5CDD505-2E9C-101B-9397-08002B2CF9AE}" pid="3" name="Slides">
    <vt:i4>14</vt:i4>
  </property>
</Properties>
</file>